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mp4" ContentType="video/unknown"/>
  <Default Extension="wma" ContentType="audi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-15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het filmpje om</a:t>
            </a:r>
            <a:r>
              <a:rPr lang="nl-NL" baseline="0" dirty="0" smtClean="0"/>
              <a:t> te starten.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B37E4-AB2D-1B40-AC78-7B0FC0F0935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637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de icoontjes om</a:t>
            </a:r>
            <a:r>
              <a:rPr lang="nl-NL" baseline="0" dirty="0" smtClean="0"/>
              <a:t> het muziekfragment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8110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de filmpjes om</a:t>
            </a:r>
            <a:r>
              <a:rPr lang="nl-NL" baseline="0" dirty="0" smtClean="0"/>
              <a:t> te starten.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298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de icoontjes om</a:t>
            </a:r>
            <a:r>
              <a:rPr lang="nl-NL" baseline="0" dirty="0" smtClean="0"/>
              <a:t> het muziekfragment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1220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2.xml"/><Relationship Id="rId13" Type="http://schemas.openxmlformats.org/officeDocument/2006/relationships/image" Target="../media/image5.png"/><Relationship Id="rId1" Type="http://schemas.microsoft.com/office/2007/relationships/media" Target="../media/media2.mp3"/><Relationship Id="rId2" Type="http://schemas.openxmlformats.org/officeDocument/2006/relationships/audio" Target="../media/media2.mp3"/><Relationship Id="rId3" Type="http://schemas.microsoft.com/office/2007/relationships/media" Target="../media/media3.mp3"/><Relationship Id="rId4" Type="http://schemas.openxmlformats.org/officeDocument/2006/relationships/audio" Target="../media/media3.mp3"/><Relationship Id="rId5" Type="http://schemas.microsoft.com/office/2007/relationships/media" Target="../media/media4.mp3"/><Relationship Id="rId6" Type="http://schemas.openxmlformats.org/officeDocument/2006/relationships/audio" Target="../media/media4.mp3"/><Relationship Id="rId7" Type="http://schemas.microsoft.com/office/2007/relationships/media" Target="../media/media5.mp3"/><Relationship Id="rId8" Type="http://schemas.openxmlformats.org/officeDocument/2006/relationships/audio" Target="../media/media5.mp3"/><Relationship Id="rId9" Type="http://schemas.microsoft.com/office/2007/relationships/media" Target="../media/media6.wma"/><Relationship Id="rId10" Type="http://schemas.openxmlformats.org/officeDocument/2006/relationships/audio" Target="../media/media6.wma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4" Type="http://schemas.openxmlformats.org/officeDocument/2006/relationships/video" Target="../media/media8.mp4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microsoft.com/office/2007/relationships/media" Target="../media/media7.mp4"/><Relationship Id="rId2" Type="http://schemas.openxmlformats.org/officeDocument/2006/relationships/video" Target="../media/media7.mp4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4.xml"/><Relationship Id="rId13" Type="http://schemas.openxmlformats.org/officeDocument/2006/relationships/image" Target="../media/image5.png"/><Relationship Id="rId1" Type="http://schemas.microsoft.com/office/2007/relationships/media" Target="../media/media9.mp3"/><Relationship Id="rId2" Type="http://schemas.openxmlformats.org/officeDocument/2006/relationships/audio" Target="../media/media9.mp3"/><Relationship Id="rId3" Type="http://schemas.microsoft.com/office/2007/relationships/media" Target="../media/media10.mp3"/><Relationship Id="rId4" Type="http://schemas.openxmlformats.org/officeDocument/2006/relationships/audio" Target="../media/media10.mp3"/><Relationship Id="rId5" Type="http://schemas.microsoft.com/office/2007/relationships/media" Target="../media/media11.mp3"/><Relationship Id="rId6" Type="http://schemas.openxmlformats.org/officeDocument/2006/relationships/audio" Target="../media/media11.mp3"/><Relationship Id="rId7" Type="http://schemas.microsoft.com/office/2007/relationships/media" Target="../media/media12.mp3"/><Relationship Id="rId8" Type="http://schemas.openxmlformats.org/officeDocument/2006/relationships/audio" Target="../media/media12.mp3"/><Relationship Id="rId9" Type="http://schemas.microsoft.com/office/2007/relationships/media" Target="../media/media13.mp3"/><Relationship Id="rId10" Type="http://schemas.openxmlformats.org/officeDocument/2006/relationships/audio" Target="../media/media1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De eerste mens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5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is overal!</a:t>
            </a:r>
            <a:endParaRPr lang="nl-NL" dirty="0"/>
          </a:p>
        </p:txBody>
      </p:sp>
      <p:pic>
        <p:nvPicPr>
          <p:cNvPr id="7" name="Overal_klinkt_muziek_kor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1309244"/>
            <a:ext cx="79248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51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Muziekfragmenten</a:t>
            </a:r>
            <a:endParaRPr lang="nl-NL" dirty="0"/>
          </a:p>
        </p:txBody>
      </p:sp>
      <p:pic>
        <p:nvPicPr>
          <p:cNvPr id="4" name="Muziekfragment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74460" y="1915552"/>
            <a:ext cx="812800" cy="812800"/>
          </a:xfrm>
          <a:prstGeom prst="rect">
            <a:avLst/>
          </a:prstGeom>
        </p:spPr>
      </p:pic>
      <p:pic>
        <p:nvPicPr>
          <p:cNvPr id="5" name="Muziekfragment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165600" y="1915552"/>
            <a:ext cx="812800" cy="812800"/>
          </a:xfrm>
          <a:prstGeom prst="rect">
            <a:avLst/>
          </a:prstGeom>
        </p:spPr>
      </p:pic>
      <p:pic>
        <p:nvPicPr>
          <p:cNvPr id="6" name="Muziekfragment0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82270" y="1915552"/>
            <a:ext cx="812800" cy="812800"/>
          </a:xfrm>
          <a:prstGeom prst="rect">
            <a:avLst/>
          </a:prstGeom>
        </p:spPr>
      </p:pic>
      <p:pic>
        <p:nvPicPr>
          <p:cNvPr id="7" name="Muziekfragment0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16562" y="3835400"/>
            <a:ext cx="812800" cy="81280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777817" y="3099101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1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3962230" y="3099101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2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768486" y="3099101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3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2508647" y="4895793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4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494857" y="4895793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5</a:t>
            </a:r>
            <a:endParaRPr lang="nl-NL" dirty="0"/>
          </a:p>
        </p:txBody>
      </p:sp>
      <p:pic>
        <p:nvPicPr>
          <p:cNvPr id="3" name="07 Nummer 7.wm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686546" y="3835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4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9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6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64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934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Requiem van Mozart</a:t>
            </a:r>
            <a:endParaRPr lang="nl-NL" dirty="0"/>
          </a:p>
        </p:txBody>
      </p:sp>
      <p:pic>
        <p:nvPicPr>
          <p:cNvPr id="4" name="Wolfgang Amadeus Mozart, Requiem- Lacrimosa. The Cracow Concert Choir, The New Polish Philharmonic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0329" y="1974642"/>
            <a:ext cx="3841420" cy="3072921"/>
          </a:xfrm>
        </p:spPr>
      </p:pic>
      <p:pic>
        <p:nvPicPr>
          <p:cNvPr id="5" name="Sensation White Anthem 2003 (HQ Audio)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02794" y="2051295"/>
            <a:ext cx="4554348" cy="3002867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10329" y="5125161"/>
            <a:ext cx="1041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Filmpje 1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4302794" y="5125161"/>
            <a:ext cx="1041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Filmpje 2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7077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</a:t>
            </a:r>
            <a:r>
              <a:rPr lang="nl-NL" dirty="0" smtClean="0"/>
              <a:t>uziekfragmenten</a:t>
            </a:r>
            <a:endParaRPr lang="nl-NL" dirty="0"/>
          </a:p>
        </p:txBody>
      </p:sp>
      <p:pic>
        <p:nvPicPr>
          <p:cNvPr id="4" name="PeterendewolfPeterthem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22400" y="1824038"/>
            <a:ext cx="812800" cy="812800"/>
          </a:xfrm>
          <a:prstGeom prst="rect">
            <a:avLst/>
          </a:prstGeom>
        </p:spPr>
      </p:pic>
      <p:pic>
        <p:nvPicPr>
          <p:cNvPr id="5" name="Muziekvoorbeeld0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12000" y="1824038"/>
            <a:ext cx="812800" cy="812800"/>
          </a:xfrm>
          <a:prstGeom prst="rect">
            <a:avLst/>
          </a:prstGeom>
        </p:spPr>
      </p:pic>
      <p:pic>
        <p:nvPicPr>
          <p:cNvPr id="7" name="Notenkrakersuikerfee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495279" y="3068638"/>
            <a:ext cx="812800" cy="812800"/>
          </a:xfrm>
          <a:prstGeom prst="rect">
            <a:avLst/>
          </a:prstGeom>
        </p:spPr>
      </p:pic>
      <p:pic>
        <p:nvPicPr>
          <p:cNvPr id="8" name="10 Nummer 10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12000" y="4622800"/>
            <a:ext cx="812800" cy="812800"/>
          </a:xfrm>
          <a:prstGeom prst="rect">
            <a:avLst/>
          </a:prstGeom>
        </p:spPr>
      </p:pic>
      <p:pic>
        <p:nvPicPr>
          <p:cNvPr id="9" name="stukje_Infernal_Galop_Offenbach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22400" y="4622800"/>
            <a:ext cx="812800" cy="812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1184217" y="2882470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899217" y="2882169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4206817" y="4089400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1209617" y="5703633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6899217" y="5703633"/>
            <a:ext cx="1253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2516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61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3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436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83</Words>
  <Application>Microsoft Macintosh PowerPoint</Application>
  <PresentationFormat>Diavoorstelling (4:3)</PresentationFormat>
  <Paragraphs>27</Paragraphs>
  <Slides>5</Slides>
  <Notes>4</Notes>
  <HiddenSlides>0</HiddenSlides>
  <MMClips>13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6" baseType="lpstr">
      <vt:lpstr>Office-thema</vt:lpstr>
      <vt:lpstr>De eerste mens</vt:lpstr>
      <vt:lpstr>Muziek is overal!</vt:lpstr>
      <vt:lpstr>Muziekfragmenten</vt:lpstr>
      <vt:lpstr>Requiem van Mozart</vt:lpstr>
      <vt:lpstr>Muziekfragmenten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20</cp:revision>
  <dcterms:created xsi:type="dcterms:W3CDTF">2017-08-02T08:18:36Z</dcterms:created>
  <dcterms:modified xsi:type="dcterms:W3CDTF">2017-08-04T15:30:29Z</dcterms:modified>
</cp:coreProperties>
</file>